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mplates_Scooter_standard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9865" y="3074281"/>
            <a:ext cx="3976491" cy="1742965"/>
          </a:xfrm>
        </p:spPr>
        <p:txBody>
          <a:bodyPr anchor="b">
            <a:normAutofit/>
          </a:bodyPr>
          <a:lstStyle>
            <a:lvl1pPr algn="r">
              <a:defRPr sz="4000"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0277" y="5246410"/>
            <a:ext cx="3556004" cy="46420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latin typeface="Segoe UI"/>
                <a:cs typeface="Segoe UI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4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/>
                <a:cs typeface="Segoe UI"/>
              </a:defRPr>
            </a:lvl1pPr>
            <a:lvl2pPr>
              <a:defRPr>
                <a:latin typeface="Segoe UI"/>
                <a:cs typeface="Segoe UI"/>
              </a:defRPr>
            </a:lvl2pPr>
            <a:lvl3pPr>
              <a:defRPr>
                <a:latin typeface="Segoe UI"/>
                <a:cs typeface="Segoe UI"/>
              </a:defRPr>
            </a:lvl3pPr>
            <a:lvl4pPr>
              <a:defRPr>
                <a:latin typeface="Segoe UI"/>
                <a:cs typeface="Segoe UI"/>
              </a:defRPr>
            </a:lvl4pPr>
            <a:lvl5pPr>
              <a:defRPr>
                <a:latin typeface="Segoe UI"/>
                <a:cs typeface="Segoe U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9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130" y="2461120"/>
            <a:ext cx="7886700" cy="321446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2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95025"/>
            <a:ext cx="3886200" cy="39900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95026"/>
            <a:ext cx="3886200" cy="343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0693"/>
            <a:ext cx="2949178" cy="160558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57885"/>
            <a:ext cx="4629150" cy="52177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2070893"/>
            <a:ext cx="2949178" cy="44280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04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templates_Scooter_standard2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0552"/>
            <a:ext cx="7886700" cy="1834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408" y="2538721"/>
            <a:ext cx="7886700" cy="31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1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Segoe UI"/>
          <a:ea typeface="+mj-ea"/>
          <a:cs typeface="Segoe UI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"/>
          <a:ea typeface="+mn-ea"/>
          <a:cs typeface="Segoe U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/>
          <a:ea typeface="+mn-ea"/>
          <a:cs typeface="Segoe U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Segoe UI"/>
          <a:ea typeface="+mn-ea"/>
          <a:cs typeface="Segoe U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Segoe UI"/>
          <a:ea typeface="+mn-ea"/>
          <a:cs typeface="Segoe U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Segoe UI"/>
          <a:ea typeface="+mn-ea"/>
          <a:cs typeface="Segoe U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Columbia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McCollum, Stefanie S.</dc:creator>
  <cp:lastModifiedBy>Leslie Kennon</cp:lastModifiedBy>
  <cp:revision>6</cp:revision>
  <dcterms:created xsi:type="dcterms:W3CDTF">2014-09-19T14:11:52Z</dcterms:created>
  <dcterms:modified xsi:type="dcterms:W3CDTF">2015-04-13T15:25:31Z</dcterms:modified>
</cp:coreProperties>
</file>