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47D98-1901-47A5-B7F6-13AC06382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6A7CA-8B53-443D-B597-9648FE73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D390-6146-4CF0-BA74-28F3A83695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72A6C-91A1-4A3B-854C-8E9994765B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D281B-1022-4DDC-9237-2F91C0C20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9CAD7-3F40-4284-91B6-FB8E9518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A6675A7-19B1-4FB1-A8EE-B2FFE47C025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034E5D1F-D15C-450E-8618-EC6E41528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EAD3FE-4F58-4A51-8D43-3080314B0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1476427" cy="13965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C78E6E-FC29-4F5C-B825-F2D23042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8553"/>
            <a:ext cx="9144000" cy="158141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24934-E35B-474C-ACE1-C5B4E01FD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9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2E5E740-BBCC-42EB-A2DC-E615E4680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94581FC-DEAE-4CE5-AF7F-25B579268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1A327-3459-4E69-9CDD-5ADAD275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4" y="1709738"/>
            <a:ext cx="87705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D8B9-4635-4184-B4F8-C3F8A76EB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944" y="4589463"/>
            <a:ext cx="87705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3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4079101-8F57-4F79-A7DD-D73C0FA0C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7E16C-101C-41C7-BCC4-981C7E56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134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3F88-3954-4701-8821-8E7A1147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134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6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6DFE29C-52B1-498C-BE4A-685EAF3B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7E16C-101C-41C7-BCC4-981C7E56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3F88-3954-4701-8821-8E7A1147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6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7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DDD13A4-9F39-4C32-99C3-BA0EB28E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1A327-3459-4E69-9CDD-5ADAD275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4" y="1709738"/>
            <a:ext cx="87705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D8B9-4635-4184-B4F8-C3F8A76EB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944" y="4589463"/>
            <a:ext cx="87705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A5A6367-1ECB-48B8-952B-D2A662D32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7E16C-101C-41C7-BCC4-981C7E56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3F88-3954-4701-8821-8E7A1147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6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47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2CB6F2-1CA6-47BB-AB76-AAF487E28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F0F99-1475-4741-8BB9-5B9718B4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C183-2059-4F28-91A2-A35B6662A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ACBE2-77A5-46FD-93A8-326F71E2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60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9783C1C-D3A5-44CC-887A-300B161DC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7E16C-101C-41C7-BCC4-981C7E56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3F88-3954-4701-8821-8E7A1147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6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9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6D5BBB2-1626-4285-8402-E545041FB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92122-5155-4CC6-8940-11FE1C78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ADDD2-BF5C-48BE-8688-E85CBFAE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4727"/>
            <a:ext cx="6172200" cy="5037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ED5C4-6E2D-475D-95AD-C58733ACE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34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29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ABC5-3D04-438E-95BB-A74A0EC6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E314B-BDD5-43B8-BBE8-D585D80F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6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7" r:id="rId5"/>
    <p:sldLayoutId id="2147483659" r:id="rId6"/>
    <p:sldLayoutId id="2147483652" r:id="rId7"/>
    <p:sldLayoutId id="2147483660" r:id="rId8"/>
    <p:sldLayoutId id="2147483656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91D4-7956-4C09-BA31-0B7136928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72F28-2628-4D4C-B4AF-E3304B935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1B56-AE1D-4C8B-814A-D0D7A006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0B57-EABC-4458-AE31-6621422D9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D7DC-2659-4E3C-AFAC-D09B0B08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864B-52CB-4449-B395-F70FEE0F9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6AFC-1521-44B1-9D22-75FFCC12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260B-8A75-4033-8A66-B76B44A1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DB72-D948-4DA3-BBA2-6ED5133A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76A9-B671-4796-8116-A3BE0FF29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ADE2-619F-4DAC-9706-428F1310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7A00-F489-4E07-BDBF-F7AD353A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5A97-A479-4939-9012-9840093B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20D47-BCCC-4F77-A96B-7C5410C43E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D9361-19CF-428A-9AD6-B55A72E27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B8AC-6FFB-4885-A8E3-634CC113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0F29-76FA-4ED2-AD34-A9B61656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0640-7A92-4DD8-9E13-9D9CA0D9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E468-1924-4B22-9DB7-3BD6CE6E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3A89C-B726-4995-B547-795915E5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31FB5E8428742A85198F809213D4C" ma:contentTypeVersion="17" ma:contentTypeDescription="Create a new document." ma:contentTypeScope="" ma:versionID="0c05882d5bfa09fd5e42cb28952f79c0">
  <xsd:schema xmlns:xsd="http://www.w3.org/2001/XMLSchema" xmlns:xs="http://www.w3.org/2001/XMLSchema" xmlns:p="http://schemas.microsoft.com/office/2006/metadata/properties" xmlns:ns3="ab1c5727-caef-4fc0-bcf9-10a3635b8838" xmlns:ns4="ebc8b82e-aa19-4bed-961f-2a95b17e8f95" targetNamespace="http://schemas.microsoft.com/office/2006/metadata/properties" ma:root="true" ma:fieldsID="d5f48e3880b887d437fa7d896d9ef5b8" ns3:_="" ns4:_="">
    <xsd:import namespace="ab1c5727-caef-4fc0-bcf9-10a3635b8838"/>
    <xsd:import namespace="ebc8b82e-aa19-4bed-961f-2a95b17e8f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c5727-caef-4fc0-bcf9-10a3635b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8b82e-aa19-4bed-961f-2a95b17e8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8b82e-aa19-4bed-961f-2a95b17e8f95" xsi:nil="true"/>
  </documentManagement>
</p:properties>
</file>

<file path=customXml/itemProps1.xml><?xml version="1.0" encoding="utf-8"?>
<ds:datastoreItem xmlns:ds="http://schemas.openxmlformats.org/officeDocument/2006/customXml" ds:itemID="{FA68A045-8C7C-4369-B48B-633E8DC92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c5727-caef-4fc0-bcf9-10a3635b8838"/>
    <ds:schemaRef ds:uri="ebc8b82e-aa19-4bed-961f-2a95b17e8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5F780-5050-423C-A9A9-7AA702503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32DCB3-BE17-4A5F-97CA-819F60BAB90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ebc8b82e-aa19-4bed-961f-2a95b17e8f95"/>
    <ds:schemaRef ds:uri="ab1c5727-caef-4fc0-bcf9-10a3635b883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Braddock, Anh T.</dc:creator>
  <cp:lastModifiedBy>Braddock, Anh T.</cp:lastModifiedBy>
  <cp:revision>2</cp:revision>
  <dcterms:created xsi:type="dcterms:W3CDTF">2024-02-27T15:45:22Z</dcterms:created>
  <dcterms:modified xsi:type="dcterms:W3CDTF">2024-02-27T15:51:11Z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0x01010034231FB5E8428742A85198F809213D4C</vt:lpwstr>
  </property>
</Properties>
</file>