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128" y="473529"/>
            <a:ext cx="9731829" cy="142444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26859"/>
            <a:ext cx="5905500" cy="12103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054799C-21D1-486F-B096-B2AE5639CBB5}" type="datetimeFigureOut">
              <a:rPr lang="en-US" smtClean="0"/>
              <a:pPr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4E5438A-2FDE-463A-A8AE-E8CE57359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71599"/>
            <a:ext cx="2628900" cy="48053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71599"/>
            <a:ext cx="7734300" cy="48053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7746"/>
            <a:ext cx="5181600" cy="3709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37746"/>
            <a:ext cx="5181600" cy="3709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951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555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319462"/>
            <a:ext cx="5157787" cy="303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49555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319462"/>
            <a:ext cx="5183188" cy="303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7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329"/>
            <a:ext cx="3932237" cy="141901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89555"/>
            <a:ext cx="6172200" cy="43218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  <a:lvl2pPr>
              <a:defRPr sz="2800">
                <a:solidFill>
                  <a:schemeClr val="bg1"/>
                </a:solidFill>
                <a:latin typeface="+mn-lt"/>
              </a:defRPr>
            </a:lvl2pPr>
            <a:lvl3pPr>
              <a:defRPr sz="2400">
                <a:solidFill>
                  <a:schemeClr val="bg1"/>
                </a:solidFill>
                <a:latin typeface="+mn-lt"/>
              </a:defRPr>
            </a:lvl3pPr>
            <a:lvl4pPr>
              <a:defRPr sz="2000">
                <a:solidFill>
                  <a:schemeClr val="bg1"/>
                </a:solidFill>
                <a:latin typeface="+mn-lt"/>
              </a:defRPr>
            </a:lvl4pPr>
            <a:lvl5pPr>
              <a:defRPr sz="2000">
                <a:solidFill>
                  <a:schemeClr val="bg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759529"/>
            <a:ext cx="3932237" cy="33800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60" y="1175657"/>
            <a:ext cx="3932237" cy="139844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2560" y="1705883"/>
            <a:ext cx="6172200" cy="425916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160" y="2775857"/>
            <a:ext cx="3932237" cy="333102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99C-21D1-486F-B096-B2AE5639CBB5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121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72683"/>
            <a:ext cx="10515600" cy="312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799C-21D1-486F-B096-B2AE5639CBB5}" type="datetimeFigureOut">
              <a:rPr lang="en-US" smtClean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438A-2FDE-463A-A8AE-E8CE5735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Columbia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McCollum, Stefanie S.</dc:creator>
  <cp:lastModifiedBy>McCollum, Stefanie S.</cp:lastModifiedBy>
  <cp:revision>4</cp:revision>
  <dcterms:created xsi:type="dcterms:W3CDTF">2014-09-19T13:00:50Z</dcterms:created>
  <dcterms:modified xsi:type="dcterms:W3CDTF">2014-09-19T13:16:27Z</dcterms:modified>
</cp:coreProperties>
</file>